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3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1" r:id="rId10"/>
    <p:sldId id="265" r:id="rId11"/>
    <p:sldId id="266" r:id="rId12"/>
    <p:sldId id="284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8" r:id="rId24"/>
    <p:sldId id="279" r:id="rId25"/>
    <p:sldId id="280" r:id="rId26"/>
    <p:sldId id="281" r:id="rId27"/>
    <p:sldId id="282" r:id="rId28"/>
    <p:sldId id="283" r:id="rId29"/>
    <p:sldId id="277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18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C8B47-F7C0-4503-9353-A7029A9B34B1}" type="datetimeFigureOut">
              <a:rPr lang="en-IN" smtClean="0"/>
              <a:t>20/02/2024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7C85-452B-4C1E-A702-1FA097D909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755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C8B47-F7C0-4503-9353-A7029A9B34B1}" type="datetimeFigureOut">
              <a:rPr lang="en-IN" smtClean="0"/>
              <a:t>20/02/2024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7C85-452B-4C1E-A702-1FA097D909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335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C8B47-F7C0-4503-9353-A7029A9B34B1}" type="datetimeFigureOut">
              <a:rPr lang="en-IN" smtClean="0"/>
              <a:t>20/02/2024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7C85-452B-4C1E-A702-1FA097D9096F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819964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C8B47-F7C0-4503-9353-A7029A9B34B1}" type="datetimeFigureOut">
              <a:rPr lang="en-IN" smtClean="0"/>
              <a:t>20/02/2024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7C85-452B-4C1E-A702-1FA097D909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49237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C8B47-F7C0-4503-9353-A7029A9B34B1}" type="datetimeFigureOut">
              <a:rPr lang="en-IN" smtClean="0"/>
              <a:t>20/02/2024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7C85-452B-4C1E-A702-1FA097D9096F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266522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C8B47-F7C0-4503-9353-A7029A9B34B1}" type="datetimeFigureOut">
              <a:rPr lang="en-IN" smtClean="0"/>
              <a:t>20/02/2024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7C85-452B-4C1E-A702-1FA097D909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18189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C8B47-F7C0-4503-9353-A7029A9B34B1}" type="datetimeFigureOut">
              <a:rPr lang="en-IN" smtClean="0"/>
              <a:t>20/02/2024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7C85-452B-4C1E-A702-1FA097D909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57417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C8B47-F7C0-4503-9353-A7029A9B34B1}" type="datetimeFigureOut">
              <a:rPr lang="en-IN" smtClean="0"/>
              <a:t>20/02/2024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7C85-452B-4C1E-A702-1FA097D909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528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C8B47-F7C0-4503-9353-A7029A9B34B1}" type="datetimeFigureOut">
              <a:rPr lang="en-IN" smtClean="0"/>
              <a:t>20/02/2024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7C85-452B-4C1E-A702-1FA097D909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8354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C8B47-F7C0-4503-9353-A7029A9B34B1}" type="datetimeFigureOut">
              <a:rPr lang="en-IN" smtClean="0"/>
              <a:t>20/02/2024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7C85-452B-4C1E-A702-1FA097D909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6437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C8B47-F7C0-4503-9353-A7029A9B34B1}" type="datetimeFigureOut">
              <a:rPr lang="en-IN" smtClean="0"/>
              <a:t>20/02/2024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7C85-452B-4C1E-A702-1FA097D909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8769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C8B47-F7C0-4503-9353-A7029A9B34B1}" type="datetimeFigureOut">
              <a:rPr lang="en-IN" smtClean="0"/>
              <a:t>20/02/2024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7C85-452B-4C1E-A702-1FA097D909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8838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C8B47-F7C0-4503-9353-A7029A9B34B1}" type="datetimeFigureOut">
              <a:rPr lang="en-IN" smtClean="0"/>
              <a:t>20/02/2024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7C85-452B-4C1E-A702-1FA097D909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9400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C8B47-F7C0-4503-9353-A7029A9B34B1}" type="datetimeFigureOut">
              <a:rPr lang="en-IN" smtClean="0"/>
              <a:t>20/02/2024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7C85-452B-4C1E-A702-1FA097D909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7043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C8B47-F7C0-4503-9353-A7029A9B34B1}" type="datetimeFigureOut">
              <a:rPr lang="en-IN" smtClean="0"/>
              <a:t>20/02/2024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7C85-452B-4C1E-A702-1FA097D909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6358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C8B47-F7C0-4503-9353-A7029A9B34B1}" type="datetimeFigureOut">
              <a:rPr lang="en-IN" smtClean="0"/>
              <a:t>20/02/2024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7C85-452B-4C1E-A702-1FA097D909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3264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4C8B47-F7C0-4503-9353-A7029A9B34B1}" type="datetimeFigureOut">
              <a:rPr lang="en-IN" smtClean="0"/>
              <a:t>20/02/2024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3687C85-452B-4C1E-A702-1FA097D909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0657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  <p:sldLayoutId id="214748376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ojectideas.co.in/" TargetMode="External"/><Relationship Id="rId2" Type="http://schemas.openxmlformats.org/officeDocument/2006/relationships/hyperlink" Target="https://www.slideshare.net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200B4-7B70-581B-006A-C61EE3CAF1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3425" y="742950"/>
            <a:ext cx="8372475" cy="1809750"/>
          </a:xfrm>
        </p:spPr>
        <p:txBody>
          <a:bodyPr>
            <a:normAutofit/>
          </a:bodyPr>
          <a:lstStyle/>
          <a:p>
            <a:r>
              <a:rPr lang="en-US" sz="6600" b="1" dirty="0"/>
              <a:t>Quick Care Services</a:t>
            </a:r>
            <a:endParaRPr lang="en-IN" sz="66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D044A7-CB28-E9D1-2BEB-CE44D8673A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3425" y="3152776"/>
            <a:ext cx="8540578" cy="2343150"/>
          </a:xfrm>
        </p:spPr>
        <p:txBody>
          <a:bodyPr>
            <a:noAutofit/>
          </a:bodyPr>
          <a:lstStyle/>
          <a:p>
            <a:r>
              <a:rPr lang="en-US" sz="2400" dirty="0"/>
              <a:t>Group Members –   Yash Ahire(230941220218)</a:t>
            </a:r>
          </a:p>
          <a:p>
            <a:r>
              <a:rPr lang="en-US" sz="2400" dirty="0"/>
              <a:t>                                       Pratik </a:t>
            </a:r>
            <a:r>
              <a:rPr lang="en-US" sz="2400" dirty="0" err="1"/>
              <a:t>Bhure</a:t>
            </a:r>
            <a:r>
              <a:rPr lang="en-US" sz="2400" dirty="0"/>
              <a:t>(230941220041)</a:t>
            </a:r>
          </a:p>
          <a:p>
            <a:r>
              <a:rPr lang="en-US" sz="2400" dirty="0"/>
              <a:t> Project Guide –Mrs. Monika </a:t>
            </a:r>
            <a:r>
              <a:rPr lang="en-US" sz="2400" dirty="0" err="1"/>
              <a:t>Sindhikar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77742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9359A-904B-2779-25CE-78F8D29F2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42875"/>
            <a:ext cx="8596668" cy="523875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latin typeface="Arial"/>
                <a:cs typeface="Arial"/>
              </a:rPr>
              <a:t>After selecting appointments for patient</a:t>
            </a:r>
            <a:br>
              <a:rPr lang="en-US" dirty="0"/>
            </a:br>
            <a:br>
              <a:rPr lang="en-US" dirty="0"/>
            </a:b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D0CAE40-BD4C-FCDA-4823-39177622C6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10" t="13538" r="29492"/>
          <a:stretch/>
        </p:blipFill>
        <p:spPr>
          <a:xfrm>
            <a:off x="6096000" y="990600"/>
            <a:ext cx="5676901" cy="5486400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C00A1D8-0AF4-6EC8-531A-69C00CC795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1" t="20440" r="34532" b="5295"/>
          <a:stretch/>
        </p:blipFill>
        <p:spPr>
          <a:xfrm>
            <a:off x="295275" y="990600"/>
            <a:ext cx="5800725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26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1DE13-2B6E-DC99-DE24-C78708435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23826"/>
            <a:ext cx="8596668" cy="771524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After Customer Login Customer will redirect to Customer Dashboard</a:t>
            </a:r>
            <a:br>
              <a:rPr lang="en-US" dirty="0">
                <a:solidFill>
                  <a:schemeClr val="tx2"/>
                </a:solidFill>
              </a:rPr>
            </a:br>
            <a:endParaRPr lang="en-IN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0E807F34-F252-CC99-AF04-C93C15DCD4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40" t="12802" r="22677"/>
          <a:stretch/>
        </p:blipFill>
        <p:spPr>
          <a:xfrm>
            <a:off x="6029325" y="1304925"/>
            <a:ext cx="5619750" cy="5295900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48F89AF-4C8F-2E35-5650-C3A8132B6D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72" t="14853" r="26172" b="3379"/>
          <a:stretch/>
        </p:blipFill>
        <p:spPr>
          <a:xfrm>
            <a:off x="409575" y="1304925"/>
            <a:ext cx="5619750" cy="52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674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8CB9B-0A51-E593-DBFD-0B299A500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After Customer Login Customer will redirect to Customer Dashboard</a:t>
            </a:r>
            <a:br>
              <a:rPr lang="en-US" dirty="0">
                <a:solidFill>
                  <a:schemeClr val="tx2"/>
                </a:solidFill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98E600-FCA8-ECAB-5639-59B55661FE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46"/>
          <a:stretch/>
        </p:blipFill>
        <p:spPr>
          <a:xfrm>
            <a:off x="677334" y="1600200"/>
            <a:ext cx="10543116" cy="5048249"/>
          </a:xfrm>
        </p:spPr>
      </p:pic>
    </p:spTree>
    <p:extLst>
      <p:ext uri="{BB962C8B-B14F-4D97-AF65-F5344CB8AC3E}">
        <p14:creationId xmlns:p14="http://schemas.microsoft.com/office/powerpoint/2010/main" val="40567464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1D62C-F036-B0FE-442A-DEB8CB4DF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10343091" cy="1320800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chemeClr val="tx2"/>
                </a:solidFill>
                <a:cs typeface="Arial"/>
              </a:rPr>
              <a:t>After selecting “Add new patient details”           Patient details added successfully</a:t>
            </a:r>
            <a:br>
              <a:rPr lang="en-US" sz="1800" b="1" dirty="0">
                <a:solidFill>
                  <a:schemeClr val="tx2"/>
                </a:solidFill>
                <a:cs typeface="Arial"/>
              </a:rPr>
            </a:br>
            <a:r>
              <a:rPr lang="en-US" sz="1800" b="1" dirty="0">
                <a:solidFill>
                  <a:schemeClr val="tx2"/>
                </a:solidFill>
                <a:cs typeface="Arial"/>
              </a:rPr>
              <a:t> from menu bar</a:t>
            </a:r>
            <a:br>
              <a:rPr lang="en-US" sz="3600" b="1" dirty="0">
                <a:solidFill>
                  <a:schemeClr val="tx2"/>
                </a:solidFill>
                <a:cs typeface="Arial"/>
              </a:rPr>
            </a:br>
            <a:endParaRPr lang="en-IN" dirty="0"/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09301B03-7828-99C0-4178-BD326E8B05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12" t="22169" r="30576" b="245"/>
          <a:stretch/>
        </p:blipFill>
        <p:spPr>
          <a:xfrm>
            <a:off x="152400" y="1543049"/>
            <a:ext cx="5610225" cy="5057775"/>
          </a:xfr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838325A-E63C-B671-CDB0-887AE0F867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63" b="9490"/>
          <a:stretch/>
        </p:blipFill>
        <p:spPr>
          <a:xfrm>
            <a:off x="5534024" y="1543050"/>
            <a:ext cx="6172201" cy="5057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004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7EAFC-7B35-5C9F-0E3C-BE3ECEA14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9895416" cy="628650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solidFill>
                  <a:schemeClr val="tx2"/>
                </a:solidFill>
                <a:cs typeface="Arial"/>
              </a:rPr>
              <a:t>Patient List									</a:t>
            </a:r>
            <a:r>
              <a:rPr lang="en-US" dirty="0">
                <a:solidFill>
                  <a:schemeClr val="tx2"/>
                </a:solidFill>
                <a:cs typeface="Arial"/>
              </a:rPr>
              <a:t>Update Patient List</a:t>
            </a:r>
            <a:br>
              <a:rPr lang="en-US" dirty="0">
                <a:solidFill>
                  <a:schemeClr val="tx2"/>
                </a:solidFill>
                <a:cs typeface="Arial"/>
              </a:rPr>
            </a:br>
            <a:br>
              <a:rPr lang="en-US" dirty="0">
                <a:solidFill>
                  <a:schemeClr val="tx2"/>
                </a:solidFill>
                <a:cs typeface="Arial"/>
              </a:rPr>
            </a:b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0A6B94C-63E6-EE62-DA6E-6BA4EA3867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6" t="13783" r="18375"/>
          <a:stretch/>
        </p:blipFill>
        <p:spPr>
          <a:xfrm>
            <a:off x="257175" y="1381125"/>
            <a:ext cx="5753101" cy="5114926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89A456-33EC-5FCE-7B53-436EC78202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0" t="14559" r="30469" b="6471"/>
          <a:stretch/>
        </p:blipFill>
        <p:spPr>
          <a:xfrm>
            <a:off x="6010276" y="1381125"/>
            <a:ext cx="6038850" cy="511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7282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29C7D-5273-6904-0075-D91772872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10266891" cy="771525"/>
          </a:xfrm>
        </p:spPr>
        <p:txBody>
          <a:bodyPr>
            <a:normAutofit fontScale="90000"/>
          </a:bodyPr>
          <a:lstStyle/>
          <a:p>
            <a:r>
              <a:rPr lang="en-US" sz="2800" dirty="0">
                <a:solidFill>
                  <a:schemeClr val="tx2"/>
                </a:solidFill>
                <a:cs typeface="Arial"/>
              </a:rPr>
              <a:t>Booking Caretaker						    View Details of Caretaker</a:t>
            </a:r>
            <a:br>
              <a:rPr lang="en-US" sz="1400" dirty="0">
                <a:solidFill>
                  <a:schemeClr val="tx2"/>
                </a:solidFill>
                <a:cs typeface="Arial"/>
              </a:rPr>
            </a:br>
            <a:r>
              <a:rPr lang="en-US" sz="2800" dirty="0">
                <a:solidFill>
                  <a:schemeClr val="tx2"/>
                </a:solidFill>
                <a:cs typeface="Arial"/>
              </a:rPr>
              <a:t>		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F94989B-D988-8F5B-4BDC-87764B113B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3" t="14028" r="8597" b="1800"/>
          <a:stretch/>
        </p:blipFill>
        <p:spPr>
          <a:xfrm>
            <a:off x="266700" y="1181099"/>
            <a:ext cx="6153149" cy="5553075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F55EC1-8370-5C84-19E7-94C995D4316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90" t="14265" r="30001"/>
          <a:stretch/>
        </p:blipFill>
        <p:spPr>
          <a:xfrm>
            <a:off x="6419849" y="1181099"/>
            <a:ext cx="5372101" cy="555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5763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01A46-5E0E-F391-8FCA-4A9580C05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3817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/>
                </a:solidFill>
                <a:cs typeface="Arial"/>
              </a:rPr>
              <a:t>Your Requested Caretaker List</a:t>
            </a:r>
            <a:br>
              <a:rPr lang="en-US" dirty="0">
                <a:solidFill>
                  <a:schemeClr val="tx2"/>
                </a:solidFill>
                <a:cs typeface="Arial"/>
              </a:rPr>
            </a:b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B33D274-4268-0D7D-1788-7CB2D1C8DC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714" t="35555" r="35883" b="8712"/>
          <a:stretch/>
        </p:blipFill>
        <p:spPr>
          <a:xfrm>
            <a:off x="1385239" y="1390650"/>
            <a:ext cx="8777935" cy="465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582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CADDC-A84B-ED6F-D6A4-4AA6D680C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342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/>
                </a:solidFill>
                <a:cs typeface="Arial"/>
              </a:rPr>
              <a:t>After Cancellation</a:t>
            </a:r>
            <a:br>
              <a:rPr lang="en-US" dirty="0">
                <a:solidFill>
                  <a:schemeClr val="tx2"/>
                </a:solidFill>
                <a:cs typeface="Arial"/>
              </a:rPr>
            </a:b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DD85E58-9147-2869-F6BE-C8449152F5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336" t="37796" r="35714" b="8711"/>
          <a:stretch/>
        </p:blipFill>
        <p:spPr>
          <a:xfrm>
            <a:off x="1162051" y="1524000"/>
            <a:ext cx="9363074" cy="489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2160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1E3C9-91A4-6CFA-0EB5-64574BF8B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42925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2"/>
                </a:solidFill>
                <a:cs typeface="Arial"/>
              </a:rPr>
              <a:t>Payment</a:t>
            </a:r>
            <a:endParaRPr lang="en-IN" sz="2800" dirty="0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F531AA2-34BE-7F60-5A97-1FFFDDA76D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3" y="1238250"/>
            <a:ext cx="4799541" cy="4943475"/>
          </a:xfrm>
          <a:prstGeom prst="rect">
            <a:avLst/>
          </a:prstGeom>
        </p:spPr>
      </p:pic>
      <p:pic>
        <p:nvPicPr>
          <p:cNvPr id="5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12ED3AC-BE88-B19A-0576-DD6D6081A4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8824" y="1244331"/>
            <a:ext cx="4799541" cy="4937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8376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7F2C8-2CDC-E93A-D60C-218ED847C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6675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10000"/>
                  </a:schemeClr>
                </a:solidFill>
                <a:cs typeface="Arial"/>
              </a:rPr>
              <a:t>Caretaker Dashboard</a:t>
            </a:r>
            <a:br>
              <a:rPr lang="en-US" dirty="0">
                <a:solidFill>
                  <a:schemeClr val="accent6">
                    <a:lumMod val="10000"/>
                  </a:schemeClr>
                </a:solidFill>
                <a:cs typeface="Arial"/>
              </a:rPr>
            </a:br>
            <a:endParaRPr lang="en-IN" dirty="0"/>
          </a:p>
        </p:txBody>
      </p:sp>
      <p:pic>
        <p:nvPicPr>
          <p:cNvPr id="4" name="Picture 11" descr="A picture containing diagram&#10;&#10;Description automatically generated">
            <a:extLst>
              <a:ext uri="{FF2B5EF4-FFF2-40B4-BE49-F238E27FC236}">
                <a16:creationId xmlns:a16="http://schemas.microsoft.com/office/drawing/2014/main" id="{A453B883-E572-0B67-CCAA-127179CAAF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2626" y="1276350"/>
            <a:ext cx="6391274" cy="5086350"/>
          </a:xfrm>
        </p:spPr>
      </p:pic>
    </p:spTree>
    <p:extLst>
      <p:ext uri="{BB962C8B-B14F-4D97-AF65-F5344CB8AC3E}">
        <p14:creationId xmlns:p14="http://schemas.microsoft.com/office/powerpoint/2010/main" val="2005186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E7825-8CAB-9F02-E8F6-5E83B1435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00075"/>
          </a:xfrm>
        </p:spPr>
        <p:txBody>
          <a:bodyPr>
            <a:normAutofit fontScale="90000"/>
          </a:bodyPr>
          <a:lstStyle/>
          <a:p>
            <a:r>
              <a:rPr lang="en-US" dirty="0"/>
              <a:t>Contents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37DF1-7318-ACC1-C635-7BBA52C55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85875"/>
            <a:ext cx="8596668" cy="5381625"/>
          </a:xfrm>
        </p:spPr>
        <p:txBody>
          <a:bodyPr>
            <a:normAutofit/>
          </a:bodyPr>
          <a:lstStyle/>
          <a:p>
            <a:r>
              <a:rPr lang="en-US" sz="1800" dirty="0"/>
              <a:t>Introduction</a:t>
            </a:r>
          </a:p>
          <a:p>
            <a:r>
              <a:rPr lang="en-US" sz="1800" dirty="0"/>
              <a:t>Choice of topic</a:t>
            </a:r>
          </a:p>
          <a:p>
            <a:r>
              <a:rPr lang="en-US" sz="1800" dirty="0"/>
              <a:t>Proposed System</a:t>
            </a:r>
          </a:p>
          <a:p>
            <a:r>
              <a:rPr lang="en-US" sz="1800" dirty="0"/>
              <a:t>Methodology</a:t>
            </a:r>
          </a:p>
          <a:p>
            <a:r>
              <a:rPr lang="en-US" sz="1800" dirty="0"/>
              <a:t>Proposed System Model</a:t>
            </a:r>
          </a:p>
          <a:p>
            <a:r>
              <a:rPr lang="en-US" sz="1800" dirty="0"/>
              <a:t>Proposed Approach</a:t>
            </a:r>
          </a:p>
          <a:p>
            <a:r>
              <a:rPr lang="en-US" sz="1800" dirty="0"/>
              <a:t>Screenshot</a:t>
            </a:r>
          </a:p>
          <a:p>
            <a:r>
              <a:rPr lang="en-US" sz="1800" dirty="0"/>
              <a:t>System Requirements</a:t>
            </a:r>
          </a:p>
          <a:p>
            <a:r>
              <a:rPr lang="en-US" sz="1800" dirty="0"/>
              <a:t>Applications</a:t>
            </a:r>
          </a:p>
          <a:p>
            <a:r>
              <a:rPr lang="en-US" sz="1800" dirty="0"/>
              <a:t>Advantages &amp; Limitations</a:t>
            </a:r>
          </a:p>
          <a:p>
            <a:r>
              <a:rPr lang="en-US" sz="1800" dirty="0"/>
              <a:t>Conclusion</a:t>
            </a:r>
          </a:p>
          <a:p>
            <a:r>
              <a:rPr lang="en-US" sz="1800" dirty="0"/>
              <a:t>Future Scopes</a:t>
            </a:r>
          </a:p>
          <a:p>
            <a:r>
              <a:rPr lang="en-US" sz="1800" dirty="0"/>
              <a:t>References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514664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95A55-C9C8-1ABD-E4B7-ACCE855DD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524066" cy="495300"/>
          </a:xfrm>
        </p:spPr>
        <p:txBody>
          <a:bodyPr>
            <a:normAutofit fontScale="90000"/>
          </a:bodyPr>
          <a:lstStyle/>
          <a:p>
            <a:r>
              <a:rPr lang="en-US" sz="2400" dirty="0">
                <a:solidFill>
                  <a:schemeClr val="accent6">
                    <a:lumMod val="10000"/>
                  </a:schemeClr>
                </a:solidFill>
                <a:cs typeface="Arial"/>
              </a:rPr>
              <a:t>Patient Request status 						</a:t>
            </a:r>
            <a:r>
              <a:rPr lang="en-US" sz="3100" dirty="0">
                <a:solidFill>
                  <a:schemeClr val="accent6">
                    <a:lumMod val="10000"/>
                  </a:schemeClr>
                </a:solidFill>
                <a:cs typeface="Arial"/>
              </a:rPr>
              <a:t>Patient Accepted status</a:t>
            </a:r>
            <a:br>
              <a:rPr lang="en-US" dirty="0">
                <a:solidFill>
                  <a:schemeClr val="accent6">
                    <a:lumMod val="10000"/>
                  </a:schemeClr>
                </a:solidFill>
                <a:cs typeface="Arial"/>
              </a:rPr>
            </a:br>
            <a:br>
              <a:rPr lang="en-US" dirty="0">
                <a:solidFill>
                  <a:schemeClr val="accent6">
                    <a:lumMod val="10000"/>
                  </a:schemeClr>
                </a:solidFill>
                <a:cs typeface="Arial"/>
              </a:rPr>
            </a:b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6B1733D-C786-6EFF-E6A4-9517AF67AA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3611" y="1400175"/>
            <a:ext cx="5362466" cy="4546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61ECE6-C243-A788-D2E3-337EA6728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428557"/>
            <a:ext cx="5210175" cy="4419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6384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7C61A-94A0-6A94-C09D-703EAAB8C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11124141" cy="685800"/>
          </a:xfrm>
        </p:spPr>
        <p:txBody>
          <a:bodyPr>
            <a:normAutofit fontScale="90000"/>
          </a:bodyPr>
          <a:lstStyle/>
          <a:p>
            <a:r>
              <a:rPr lang="en-US" sz="2800" dirty="0">
                <a:solidFill>
                  <a:schemeClr val="accent6">
                    <a:lumMod val="10000"/>
                  </a:schemeClr>
                </a:solidFill>
                <a:ea typeface="+mn-lt"/>
                <a:cs typeface="+mn-lt"/>
              </a:rPr>
              <a:t>Patient Request Rejected status				</a:t>
            </a:r>
            <a:r>
              <a:rPr lang="en-US" sz="3100" dirty="0">
                <a:solidFill>
                  <a:schemeClr val="accent6">
                    <a:lumMod val="10000"/>
                  </a:schemeClr>
                </a:solidFill>
                <a:cs typeface="Arial"/>
              </a:rPr>
              <a:t>Reason for rejection</a:t>
            </a:r>
            <a:br>
              <a:rPr lang="en-US" dirty="0">
                <a:solidFill>
                  <a:schemeClr val="accent6">
                    <a:lumMod val="10000"/>
                  </a:schemeClr>
                </a:solidFill>
                <a:cs typeface="Arial"/>
              </a:rPr>
            </a:br>
            <a:br>
              <a:rPr lang="en-US" dirty="0">
                <a:solidFill>
                  <a:schemeClr val="accent6">
                    <a:lumMod val="10000"/>
                  </a:schemeClr>
                </a:solidFill>
              </a:rPr>
            </a:b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4EDDA49-2B4B-A4CB-EF4E-D2C677430E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2483" y="1295400"/>
            <a:ext cx="5460922" cy="47466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0AA18A-AE48-233B-CC35-FEF1C706E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9403" y="1295400"/>
            <a:ext cx="5352522" cy="461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086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7530D-0E78-340A-47BB-AADE2B15D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342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>
                    <a:lumMod val="10000"/>
                  </a:schemeClr>
                </a:solidFill>
                <a:cs typeface="Arial"/>
              </a:rPr>
              <a:t>Patient history</a:t>
            </a:r>
            <a:br>
              <a:rPr lang="en-US" dirty="0">
                <a:solidFill>
                  <a:schemeClr val="accent6">
                    <a:lumMod val="10000"/>
                  </a:schemeClr>
                </a:solidFill>
                <a:cs typeface="Arial"/>
              </a:rPr>
            </a:br>
            <a:endParaRPr lang="en-IN" dirty="0"/>
          </a:p>
        </p:txBody>
      </p:sp>
      <p:pic>
        <p:nvPicPr>
          <p:cNvPr id="4" name="Content Placeholder 3" descr="Graphical user interface&#10;&#10;Description automatically generated">
            <a:extLst>
              <a:ext uri="{FF2B5EF4-FFF2-40B4-BE49-F238E27FC236}">
                <a16:creationId xmlns:a16="http://schemas.microsoft.com/office/drawing/2014/main" id="{65AB82DA-9C3D-0C50-EAB1-86413BC74C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3126" y="1343025"/>
            <a:ext cx="7239000" cy="509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1428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5AF3E-ABE6-359C-3393-77B458460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57250"/>
          </a:xfrm>
        </p:spPr>
        <p:txBody>
          <a:bodyPr/>
          <a:lstStyle/>
          <a:p>
            <a:r>
              <a:rPr lang="en-US" dirty="0"/>
              <a:t>System Requirements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E5306-1BDC-15CC-310F-DCBF0C343C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57351"/>
            <a:ext cx="8596668" cy="4371974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IN" sz="2600" dirty="0"/>
              <a:t>Software Requirements:</a:t>
            </a:r>
          </a:p>
          <a:p>
            <a:pPr marL="45720" indent="0">
              <a:buNone/>
            </a:pPr>
            <a:r>
              <a:rPr lang="en-IN" sz="2600" dirty="0"/>
              <a:t>•	Windows (All Versions) </a:t>
            </a:r>
          </a:p>
          <a:p>
            <a:pPr marL="45720" indent="0">
              <a:buNone/>
            </a:pPr>
            <a:r>
              <a:rPr lang="en-IN" sz="2600" dirty="0"/>
              <a:t>•	Tomcat 9</a:t>
            </a:r>
          </a:p>
          <a:p>
            <a:pPr marL="45720" indent="0">
              <a:buNone/>
            </a:pPr>
            <a:r>
              <a:rPr lang="en-IN" sz="2600" dirty="0"/>
              <a:t>•	Eclipse, MySQL</a:t>
            </a:r>
          </a:p>
          <a:p>
            <a:pPr marL="45720" indent="0">
              <a:buNone/>
            </a:pPr>
            <a:r>
              <a:rPr lang="en-IN" sz="2600" dirty="0"/>
              <a:t>Hardware Components:</a:t>
            </a:r>
          </a:p>
          <a:p>
            <a:pPr marL="45720" indent="0">
              <a:buNone/>
            </a:pPr>
            <a:r>
              <a:rPr lang="en-IN" sz="2600" dirty="0"/>
              <a:t>•	Processor – i5</a:t>
            </a:r>
          </a:p>
          <a:p>
            <a:pPr marL="45720" indent="0">
              <a:buNone/>
            </a:pPr>
            <a:r>
              <a:rPr lang="en-IN" sz="2600" dirty="0"/>
              <a:t>•	Hard Disk – 500 GB</a:t>
            </a:r>
          </a:p>
          <a:p>
            <a:pPr marL="45720" indent="0">
              <a:buNone/>
            </a:pPr>
            <a:r>
              <a:rPr lang="en-IN" sz="2600" dirty="0"/>
              <a:t>•	Memory – 8 GB RAM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67942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34A85-B494-85B2-7B55-AC05BD0F1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2475"/>
          </a:xfrm>
        </p:spPr>
        <p:txBody>
          <a:bodyPr/>
          <a:lstStyle/>
          <a:p>
            <a:r>
              <a:rPr lang="en-US" dirty="0"/>
              <a:t>Technologies Used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0A190-0EAB-1B22-B3B7-2A4B391AF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43050"/>
            <a:ext cx="8596668" cy="4229100"/>
          </a:xfrm>
        </p:spPr>
        <p:txBody>
          <a:bodyPr>
            <a:normAutofit fontScale="92500" lnSpcReduction="10000"/>
          </a:bodyPr>
          <a:lstStyle/>
          <a:p>
            <a:pPr marL="502920" indent="-457200">
              <a:buAutoNum type="arabicPeriod"/>
            </a:pPr>
            <a:r>
              <a:rPr lang="en-US" sz="2400" dirty="0"/>
              <a:t>React : Page Layout has been designed in React.</a:t>
            </a:r>
          </a:p>
          <a:p>
            <a:pPr marL="502920" indent="-457200">
              <a:buAutoNum type="arabicPeriod"/>
            </a:pPr>
            <a:r>
              <a:rPr lang="en-US" sz="2400" dirty="0"/>
              <a:t>CSS : Used for all designing part.</a:t>
            </a:r>
          </a:p>
          <a:p>
            <a:pPr marL="502920" indent="-457200">
              <a:buAutoNum type="arabicPeriod"/>
            </a:pPr>
            <a:r>
              <a:rPr lang="en-US" sz="2400" dirty="0"/>
              <a:t>JavaScript : All Validation task and animations has been developed by JS.</a:t>
            </a:r>
          </a:p>
          <a:p>
            <a:pPr marL="502920" indent="-457200">
              <a:buAutoNum type="arabicPeriod"/>
            </a:pPr>
            <a:r>
              <a:rPr lang="en-US" sz="2400" dirty="0"/>
              <a:t>JSP : All front end logic has been written in JSP.</a:t>
            </a:r>
          </a:p>
          <a:p>
            <a:pPr marL="502920" indent="-457200">
              <a:buAutoNum type="arabicPeriod"/>
            </a:pPr>
            <a:r>
              <a:rPr lang="en-US" sz="2400" dirty="0"/>
              <a:t>JAVA : All the business logic has been written in JAVA.</a:t>
            </a:r>
          </a:p>
          <a:p>
            <a:pPr marL="502920" indent="-457200">
              <a:buAutoNum type="arabicPeriod"/>
            </a:pPr>
            <a:r>
              <a:rPr lang="en-US" sz="2400" dirty="0"/>
              <a:t>MySQL : MySQL database has been used as database.</a:t>
            </a:r>
          </a:p>
          <a:p>
            <a:pPr marL="502920" indent="-457200">
              <a:buAutoNum type="arabicPeriod"/>
            </a:pPr>
            <a:r>
              <a:rPr lang="en-US" sz="2400" dirty="0"/>
              <a:t>Tomcat : Project will run using Tomcat server.</a:t>
            </a:r>
          </a:p>
          <a:p>
            <a:pPr marL="502920" indent="-457200">
              <a:buAutoNum type="arabicPeriod"/>
            </a:pPr>
            <a:r>
              <a:rPr lang="en-IN" sz="2400" dirty="0" err="1"/>
              <a:t>Springboot</a:t>
            </a:r>
            <a:r>
              <a:rPr lang="en-IN" sz="2400" dirty="0"/>
              <a:t>:</a:t>
            </a:r>
            <a:r>
              <a:rPr lang="en-US" sz="2600" b="0" i="0" dirty="0">
                <a:solidFill>
                  <a:srgbClr val="202124"/>
                </a:solidFill>
                <a:effectLst/>
                <a:latin typeface="Google Sans"/>
              </a:rPr>
              <a:t>Spring Boot Web provides all the dependencies and the auto configuration needed to develop web applications.</a:t>
            </a:r>
            <a:endParaRPr lang="en-IN" sz="2600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553207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5E8F3-823E-323A-3510-090DAE082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38200"/>
          </a:xfrm>
        </p:spPr>
        <p:txBody>
          <a:bodyPr/>
          <a:lstStyle/>
          <a:p>
            <a:r>
              <a:rPr lang="en-US" dirty="0"/>
              <a:t>Applications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31563-073E-4CEB-13B7-0FEE4794D6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00201"/>
            <a:ext cx="8596668" cy="4441162"/>
          </a:xfrm>
        </p:spPr>
        <p:txBody>
          <a:bodyPr/>
          <a:lstStyle/>
          <a:p>
            <a:r>
              <a:rPr lang="en-US" sz="2800" dirty="0"/>
              <a:t>Digital Care Service provider</a:t>
            </a:r>
          </a:p>
          <a:p>
            <a:r>
              <a:rPr lang="en-US" sz="2800" dirty="0"/>
              <a:t>Hospitality services</a:t>
            </a:r>
          </a:p>
          <a:p>
            <a:endParaRPr lang="en-US" sz="2800" dirty="0"/>
          </a:p>
          <a:p>
            <a:endParaRPr lang="en-IN" sz="2800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985775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89533-48CD-1509-D617-918D498D46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71675"/>
            <a:ext cx="8596668" cy="4069687"/>
          </a:xfrm>
        </p:spPr>
        <p:txBody>
          <a:bodyPr/>
          <a:lstStyle/>
          <a:p>
            <a:pPr marL="0" indent="0">
              <a:buNone/>
            </a:pPr>
            <a:r>
              <a:rPr lang="en-GB" sz="24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Our </a:t>
            </a:r>
            <a:r>
              <a:rPr lang="en-GB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platform provide service to customer without wasting much time searching for the caretaker. On the other side, caretaker gets a platform for getting a job and providing services. It is easy for customer and caretaker to see details of booking and the records which gets updated every time action is done in the account.</a:t>
            </a:r>
            <a:endParaRPr lang="en-IN" sz="2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EDA9F39-9789-98FF-A5FF-843607C5F8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77863" y="609600"/>
            <a:ext cx="859631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800" dirty="0"/>
              <a:t>Conclusion </a:t>
            </a:r>
          </a:p>
        </p:txBody>
      </p:sp>
    </p:spTree>
    <p:extLst>
      <p:ext uri="{BB962C8B-B14F-4D97-AF65-F5344CB8AC3E}">
        <p14:creationId xmlns:p14="http://schemas.microsoft.com/office/powerpoint/2010/main" val="25293274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8849F-CF17-F286-64DA-89950F3CA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09625"/>
          </a:xfrm>
        </p:spPr>
        <p:txBody>
          <a:bodyPr>
            <a:normAutofit/>
          </a:bodyPr>
          <a:lstStyle/>
          <a:p>
            <a:r>
              <a:rPr lang="en-US" sz="4000" dirty="0"/>
              <a:t>Future Scope 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DB791-A74F-7B14-DEB0-D8AE94BA7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33525"/>
            <a:ext cx="8596668" cy="4507837"/>
          </a:xfrm>
        </p:spPr>
        <p:txBody>
          <a:bodyPr>
            <a:normAutofit/>
          </a:bodyPr>
          <a:lstStyle/>
          <a:p>
            <a:pPr marL="560070" indent="-514350">
              <a:buFont typeface="+mj-lt"/>
              <a:buAutoNum type="arabicPeriod"/>
            </a:pPr>
            <a:r>
              <a:rPr lang="en-US" sz="2800" dirty="0"/>
              <a:t>Verification of users.</a:t>
            </a:r>
          </a:p>
          <a:p>
            <a:pPr marL="560070" indent="-514350">
              <a:buFont typeface="+mj-lt"/>
              <a:buAutoNum type="arabicPeriod"/>
            </a:pPr>
            <a:r>
              <a:rPr lang="en-US" sz="2800" dirty="0"/>
              <a:t>Improvement in design.</a:t>
            </a:r>
          </a:p>
          <a:p>
            <a:pPr marL="560070" indent="-514350">
              <a:buFont typeface="+mj-lt"/>
              <a:buAutoNum type="arabicPeriod"/>
            </a:pPr>
            <a:r>
              <a:rPr lang="en-US" sz="2800" dirty="0"/>
              <a:t>Mobile Application</a:t>
            </a:r>
          </a:p>
          <a:p>
            <a:pPr marL="560070" indent="-514350">
              <a:buFont typeface="+mj-lt"/>
              <a:buAutoNum type="arabicPeriod"/>
            </a:pPr>
            <a:r>
              <a:rPr lang="en-US" sz="2800" dirty="0"/>
              <a:t>UPI payment</a:t>
            </a:r>
          </a:p>
          <a:p>
            <a:pPr marL="560070" indent="-514350">
              <a:buFont typeface="+mj-lt"/>
              <a:buAutoNum type="arabicPeriod"/>
            </a:pPr>
            <a:r>
              <a:rPr lang="en-US" sz="2800" dirty="0"/>
              <a:t>integration of project chain of hospitals and therapy </a:t>
            </a:r>
            <a:r>
              <a:rPr lang="en-US" sz="2800" dirty="0" err="1"/>
              <a:t>centres</a:t>
            </a:r>
            <a:r>
              <a:rPr lang="en-US" sz="2800" dirty="0"/>
              <a:t>.</a:t>
            </a:r>
          </a:p>
          <a:p>
            <a:pPr marL="560070" indent="-514350">
              <a:buFont typeface="+mj-lt"/>
              <a:buAutoNum type="arabicPeriod"/>
            </a:pPr>
            <a:r>
              <a:rPr lang="en-US" sz="2800" dirty="0"/>
              <a:t>Healthcare service providers .</a:t>
            </a:r>
          </a:p>
          <a:p>
            <a:pPr marL="560070" indent="-514350">
              <a:buFont typeface="+mj-lt"/>
              <a:buAutoNum type="arabicPeriod"/>
            </a:pPr>
            <a:r>
              <a:rPr lang="en-US" sz="2800" dirty="0"/>
              <a:t>Chat BOT </a:t>
            </a:r>
            <a:endParaRPr lang="en-IN" sz="2800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653372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20081-E5DD-CE7F-D746-E9FF80E3E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90575"/>
          </a:xfrm>
        </p:spPr>
        <p:txBody>
          <a:bodyPr>
            <a:normAutofit/>
          </a:bodyPr>
          <a:lstStyle/>
          <a:p>
            <a:r>
              <a:rPr lang="en-US" sz="4000" dirty="0"/>
              <a:t>References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0AD-1B87-7D66-E062-B80CD1AB9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28775"/>
            <a:ext cx="8596668" cy="4412587"/>
          </a:xfrm>
        </p:spPr>
        <p:txBody>
          <a:bodyPr/>
          <a:lstStyle/>
          <a:p>
            <a:r>
              <a:rPr lang="en-US" sz="2400" dirty="0"/>
              <a:t>Mrs. </a:t>
            </a:r>
            <a:r>
              <a:rPr lang="en-US" sz="2400" dirty="0" err="1"/>
              <a:t>Kishori</a:t>
            </a:r>
            <a:r>
              <a:rPr lang="en-US" sz="2400" dirty="0"/>
              <a:t> </a:t>
            </a:r>
            <a:r>
              <a:rPr lang="en-US" sz="2400" dirty="0" err="1"/>
              <a:t>Khadilkar</a:t>
            </a:r>
            <a:r>
              <a:rPr lang="en-US" sz="2400" dirty="0"/>
              <a:t> for Database.</a:t>
            </a:r>
          </a:p>
          <a:p>
            <a:r>
              <a:rPr lang="en-US" sz="2400" dirty="0"/>
              <a:t>Mrs. </a:t>
            </a:r>
            <a:r>
              <a:rPr lang="en-US" sz="2400" dirty="0" err="1"/>
              <a:t>Kishori</a:t>
            </a:r>
            <a:r>
              <a:rPr lang="en-US" sz="2400" dirty="0"/>
              <a:t> </a:t>
            </a:r>
            <a:r>
              <a:rPr lang="en-US" sz="2400" dirty="0" err="1"/>
              <a:t>Khadilkar</a:t>
            </a:r>
            <a:r>
              <a:rPr lang="en-US" sz="2400" dirty="0"/>
              <a:t> for REACT  JS.</a:t>
            </a:r>
          </a:p>
          <a:p>
            <a:r>
              <a:rPr lang="en-US" sz="2400" dirty="0"/>
              <a:t>Mrs. Madhura </a:t>
            </a:r>
            <a:r>
              <a:rPr lang="en-US" sz="2400" dirty="0" err="1"/>
              <a:t>Anturkar</a:t>
            </a:r>
            <a:r>
              <a:rPr lang="en-US" sz="2400" dirty="0"/>
              <a:t> for </a:t>
            </a:r>
            <a:r>
              <a:rPr lang="en-US" sz="2400" dirty="0" err="1"/>
              <a:t>Springboot,java</a:t>
            </a:r>
            <a:r>
              <a:rPr lang="en-US" sz="2400" dirty="0"/>
              <a:t>.</a:t>
            </a:r>
          </a:p>
          <a:p>
            <a:r>
              <a:rPr lang="en-US" sz="2400" dirty="0">
                <a:hlinkClick r:id="rId2"/>
              </a:rPr>
              <a:t>https://www.slideshare.net</a:t>
            </a:r>
            <a:endParaRPr lang="en-US" sz="2400" dirty="0"/>
          </a:p>
          <a:p>
            <a:r>
              <a:rPr lang="en-US" sz="2400" dirty="0">
                <a:hlinkClick r:id="rId3"/>
              </a:rPr>
              <a:t>https://www.projectideas.co.in</a:t>
            </a:r>
            <a:endParaRPr lang="en-US" sz="2400" dirty="0"/>
          </a:p>
          <a:p>
            <a:pPr marL="45720" indent="0">
              <a:buNone/>
            </a:pPr>
            <a:r>
              <a:rPr lang="en-US" sz="2400" dirty="0"/>
              <a:t>A special thanks to IACSD Management who arranged extra lab time for us. 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90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B554F75D-6CE1-14CB-AC0D-A84A53835F4D}"/>
              </a:ext>
            </a:extLst>
          </p:cNvPr>
          <p:cNvSpPr txBox="1">
            <a:spLocks/>
          </p:cNvSpPr>
          <p:nvPr/>
        </p:nvSpPr>
        <p:spPr>
          <a:xfrm>
            <a:off x="1717007" y="3605567"/>
            <a:ext cx="8207508" cy="12684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 </a:t>
            </a: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D312971F-3C10-AC71-1F43-BA1B2FE1547A}"/>
              </a:ext>
            </a:extLst>
          </p:cNvPr>
          <p:cNvSpPr txBox="1">
            <a:spLocks/>
          </p:cNvSpPr>
          <p:nvPr/>
        </p:nvSpPr>
        <p:spPr>
          <a:xfrm>
            <a:off x="2267485" y="2446055"/>
            <a:ext cx="7311025" cy="19658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80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29918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57130-C106-B195-DDAF-443EC664A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95325"/>
          </a:xfrm>
        </p:spPr>
        <p:txBody>
          <a:bodyPr>
            <a:noAutofit/>
          </a:bodyPr>
          <a:lstStyle/>
          <a:p>
            <a:r>
              <a:rPr lang="en-US" sz="4000" dirty="0"/>
              <a:t>Introduction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FA68F-E009-56FB-758C-003F261A9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24001"/>
            <a:ext cx="8596668" cy="4517362"/>
          </a:xfrm>
        </p:spPr>
        <p:txBody>
          <a:bodyPr>
            <a:normAutofit/>
          </a:bodyPr>
          <a:lstStyle/>
          <a:p>
            <a:r>
              <a:rPr lang="en-GB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Quick Care Service allows caretaker and customer to register into the platform. </a:t>
            </a:r>
          </a:p>
          <a:p>
            <a:r>
              <a:rPr lang="en-US" sz="2400" dirty="0"/>
              <a:t>It provides customer as service receiver and caretaker as Nanny, Nurse, </a:t>
            </a:r>
            <a:r>
              <a:rPr lang="en-US" sz="2400" dirty="0" err="1"/>
              <a:t>Babysetter</a:t>
            </a:r>
            <a:r>
              <a:rPr lang="en-US" sz="2400"/>
              <a:t>,  Psysiotherapist</a:t>
            </a:r>
            <a:r>
              <a:rPr lang="en-US" sz="2400" dirty="0"/>
              <a:t>.</a:t>
            </a:r>
            <a:endParaRPr lang="en-GB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Customer in this application who is service receiver, who will receive service after their service order being placed. </a:t>
            </a:r>
            <a:endParaRPr lang="en-US" sz="2400" dirty="0"/>
          </a:p>
          <a:p>
            <a:r>
              <a:rPr lang="en-GB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B0502040204020203" pitchFamily="18" charset="0"/>
              </a:rPr>
              <a:t>caretaker gets a platform for getting a job and providing services.</a:t>
            </a:r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B0502040204020203" pitchFamily="18" charset="0"/>
            </a:endParaRPr>
          </a:p>
          <a:p>
            <a:r>
              <a:rPr lang="en-US" sz="2400" dirty="0"/>
              <a:t>Caretaker add their charges per hour and customer get final payable amount. </a:t>
            </a:r>
            <a:endParaRPr lang="en-IN" sz="24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2954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6C834-D8B7-CA0C-2B94-D0D6FB5F4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23925"/>
          </a:xfrm>
        </p:spPr>
        <p:txBody>
          <a:bodyPr>
            <a:normAutofit/>
          </a:bodyPr>
          <a:lstStyle/>
          <a:p>
            <a:r>
              <a:rPr lang="en-US" sz="4000" dirty="0"/>
              <a:t>Choice of topic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2D3B2-C1A5-F949-848D-B00B7355D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05001"/>
            <a:ext cx="8596668" cy="2724149"/>
          </a:xfrm>
        </p:spPr>
        <p:txBody>
          <a:bodyPr/>
          <a:lstStyle/>
          <a:p>
            <a:r>
              <a:rPr lang="en-US" sz="2800" dirty="0"/>
              <a:t>Through this project Caretaker and Customer ensure great services.</a:t>
            </a:r>
          </a:p>
          <a:p>
            <a:r>
              <a:rPr lang="en-US" sz="2800" dirty="0"/>
              <a:t>Easy &amp; Fast way to communicate</a:t>
            </a:r>
          </a:p>
          <a:p>
            <a:r>
              <a:rPr lang="en-US" sz="2800" dirty="0"/>
              <a:t>Quality of Service as feedback</a:t>
            </a:r>
          </a:p>
          <a:p>
            <a:endParaRPr lang="en-US" sz="2800" dirty="0"/>
          </a:p>
          <a:p>
            <a:endParaRPr lang="en-US" sz="2800" dirty="0"/>
          </a:p>
          <a:p>
            <a:pPr marL="45720" indent="0">
              <a:buNone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41945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CEB72-E758-BB72-FF75-3C0ED4CF5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38225"/>
          </a:xfrm>
        </p:spPr>
        <p:txBody>
          <a:bodyPr>
            <a:normAutofit/>
          </a:bodyPr>
          <a:lstStyle/>
          <a:p>
            <a:r>
              <a:rPr lang="en-US" sz="4400" dirty="0"/>
              <a:t>Proposed System </a:t>
            </a:r>
            <a:endParaRPr lang="en-IN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1EDE9-13E9-D1D6-ECB8-96C405DA7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47825"/>
            <a:ext cx="8596668" cy="4393537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400" dirty="0"/>
              <a:t>AIM:</a:t>
            </a:r>
          </a:p>
          <a:p>
            <a:pPr marL="388620">
              <a:buAutoNum type="arabicPeriod"/>
            </a:pPr>
            <a:r>
              <a:rPr lang="en-US" sz="2400" dirty="0"/>
              <a:t>It will help Customers(Care Receivers)</a:t>
            </a:r>
          </a:p>
          <a:p>
            <a:pPr marL="388620">
              <a:buAutoNum type="arabicPeriod"/>
            </a:pPr>
            <a:r>
              <a:rPr lang="en-US" sz="2400" dirty="0"/>
              <a:t>Proposed System:</a:t>
            </a:r>
          </a:p>
          <a:p>
            <a:pPr marL="45720" indent="0">
              <a:buNone/>
            </a:pPr>
            <a:r>
              <a:rPr lang="en-US" sz="2400" dirty="0"/>
              <a:t> 1. Digitalize Hospitality services</a:t>
            </a:r>
          </a:p>
          <a:p>
            <a:pPr marL="45720" indent="0">
              <a:buNone/>
            </a:pPr>
            <a:r>
              <a:rPr lang="en-US" sz="2400" dirty="0"/>
              <a:t> 2. Communication can take place even through mobile </a:t>
            </a:r>
          </a:p>
          <a:p>
            <a:pPr marL="45720" indent="0">
              <a:buNone/>
            </a:pPr>
            <a:r>
              <a:rPr lang="en-US" sz="2400" dirty="0"/>
              <a:t> 3. Eliminate Intermediates </a:t>
            </a:r>
          </a:p>
          <a:p>
            <a:pPr marL="45720" indent="0">
              <a:buNone/>
            </a:pPr>
            <a:r>
              <a:rPr lang="en-US" sz="2400" dirty="0"/>
              <a:t> 4. Door Step quality services</a:t>
            </a:r>
            <a:endParaRPr lang="en-IN" sz="24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88887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56EF2-13A1-891B-BEF7-AB4A0A410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Methodology</a:t>
            </a:r>
            <a:endParaRPr lang="en-IN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3B1F3-2337-8CF4-50D5-AABE6C2278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57325"/>
            <a:ext cx="8596668" cy="4584037"/>
          </a:xfrm>
        </p:spPr>
        <p:txBody>
          <a:bodyPr/>
          <a:lstStyle/>
          <a:p>
            <a:pPr marL="45720" indent="0">
              <a:buNone/>
            </a:pPr>
            <a:r>
              <a:rPr lang="en-US" sz="2400" dirty="0"/>
              <a:t>The objective is to create a web app that can perform the following:-</a:t>
            </a:r>
          </a:p>
          <a:p>
            <a:pPr marL="502920" indent="-457200">
              <a:buAutoNum type="arabicPeriod"/>
            </a:pPr>
            <a:r>
              <a:rPr lang="en-US" sz="2400" dirty="0"/>
              <a:t>Connecting to an Caretaker  through webapp.</a:t>
            </a:r>
          </a:p>
          <a:p>
            <a:pPr marL="502920" indent="-457200">
              <a:buAutoNum type="arabicPeriod"/>
            </a:pPr>
            <a:r>
              <a:rPr lang="en-US" sz="2400" dirty="0"/>
              <a:t>Opening the relevant HTML page using HTTPS POST &amp; GET methods.</a:t>
            </a:r>
          </a:p>
          <a:p>
            <a:pPr marL="502920" indent="-457200">
              <a:buAutoNum type="arabicPeriod"/>
            </a:pPr>
            <a:r>
              <a:rPr lang="en-US" sz="2400" dirty="0"/>
              <a:t>Read the data logically into Caretaker and Customer.</a:t>
            </a:r>
          </a:p>
          <a:p>
            <a:pPr marL="502920" indent="-457200">
              <a:buAutoNum type="arabicPeriod"/>
            </a:pPr>
            <a:r>
              <a:rPr lang="en-US" sz="2400" dirty="0"/>
              <a:t>Creating a local database.</a:t>
            </a:r>
            <a:endParaRPr lang="en-IN" sz="24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13782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14EA1-2726-40AE-EB9D-A8C14726C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23925"/>
          </a:xfrm>
        </p:spPr>
        <p:txBody>
          <a:bodyPr>
            <a:normAutofit/>
          </a:bodyPr>
          <a:lstStyle/>
          <a:p>
            <a:r>
              <a:rPr lang="en-US" sz="4000" dirty="0"/>
              <a:t>Proposed System Model 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B680F-1C99-5909-71A6-F4761A71E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33525"/>
            <a:ext cx="8596668" cy="4507837"/>
          </a:xfrm>
        </p:spPr>
        <p:txBody>
          <a:bodyPr/>
          <a:lstStyle/>
          <a:p>
            <a:pPr marL="45720" indent="0">
              <a:buNone/>
            </a:pPr>
            <a:r>
              <a:rPr lang="en-US" sz="2000" dirty="0"/>
              <a:t>There are two main modules:</a:t>
            </a:r>
          </a:p>
          <a:p>
            <a:pPr marL="45720" indent="0">
              <a:buNone/>
            </a:pPr>
            <a:r>
              <a:rPr lang="en-US" sz="2000" dirty="0"/>
              <a:t>Customer                                               Caretaker                                                </a:t>
            </a:r>
          </a:p>
          <a:p>
            <a:pPr marL="45720" indent="0">
              <a:buNone/>
            </a:pPr>
            <a:r>
              <a:rPr lang="en-US" sz="2000" dirty="0"/>
              <a:t>1 Home                                            	1 Home                                               </a:t>
            </a:r>
          </a:p>
          <a:p>
            <a:pPr marL="45720" indent="0">
              <a:buNone/>
            </a:pPr>
            <a:r>
              <a:rPr lang="en-US" sz="2000" dirty="0"/>
              <a:t>2 Login							  		2 Login</a:t>
            </a:r>
          </a:p>
          <a:p>
            <a:pPr marL="45720" indent="0">
              <a:buNone/>
            </a:pPr>
            <a:r>
              <a:rPr lang="en-US" sz="2000" dirty="0"/>
              <a:t>3 Patient Details	                              3 Caretaker Dashboard</a:t>
            </a:r>
          </a:p>
          <a:p>
            <a:pPr marL="45720" indent="0">
              <a:buNone/>
            </a:pPr>
            <a:r>
              <a:rPr lang="en-US" sz="2000" dirty="0"/>
              <a:t>4 Book Caretaker                                  4 Status</a:t>
            </a:r>
          </a:p>
          <a:p>
            <a:pPr marL="45720" indent="0">
              <a:buNone/>
            </a:pPr>
            <a:r>
              <a:rPr lang="en-US" sz="2000" dirty="0"/>
              <a:t>5 Requested list					      5 Feedback</a:t>
            </a:r>
          </a:p>
          <a:p>
            <a:pPr marL="45720" indent="0">
              <a:buNone/>
            </a:pPr>
            <a:r>
              <a:rPr lang="en-US" sz="2000" dirty="0"/>
              <a:t>6 Logout                                              6 Patient History</a:t>
            </a:r>
          </a:p>
          <a:p>
            <a:pPr marL="45720" indent="0">
              <a:buNone/>
            </a:pPr>
            <a:r>
              <a:rPr lang="en-US" sz="2000" dirty="0"/>
              <a:t>								  	     7 Logout</a:t>
            </a:r>
            <a:endParaRPr lang="en-IN" sz="20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7022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32AB2-0A58-3E1D-755A-655F620AF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00026"/>
            <a:ext cx="8596668" cy="800099"/>
          </a:xfrm>
        </p:spPr>
        <p:txBody>
          <a:bodyPr/>
          <a:lstStyle/>
          <a:p>
            <a:r>
              <a:rPr lang="en-US" dirty="0"/>
              <a:t>Proposed Approach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975BC9-277A-4205-9CC9-67282C5B84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800100"/>
            <a:ext cx="10286999" cy="59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105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E78F14-B1BE-5134-F2B4-8DBAE8FA6D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33"/>
          <a:stretch/>
        </p:blipFill>
        <p:spPr>
          <a:xfrm>
            <a:off x="1322901" y="381000"/>
            <a:ext cx="9106973" cy="5943599"/>
          </a:xfrm>
        </p:spPr>
      </p:pic>
    </p:spTree>
    <p:extLst>
      <p:ext uri="{BB962C8B-B14F-4D97-AF65-F5344CB8AC3E}">
        <p14:creationId xmlns:p14="http://schemas.microsoft.com/office/powerpoint/2010/main" val="252061061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752</TotalTime>
  <Words>727</Words>
  <Application>Microsoft Office PowerPoint</Application>
  <PresentationFormat>Widescreen</PresentationFormat>
  <Paragraphs>109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Google Sans</vt:lpstr>
      <vt:lpstr>Trebuchet MS</vt:lpstr>
      <vt:lpstr>Wingdings 3</vt:lpstr>
      <vt:lpstr>Facet</vt:lpstr>
      <vt:lpstr>Quick Care Services</vt:lpstr>
      <vt:lpstr>Contents</vt:lpstr>
      <vt:lpstr>Introduction</vt:lpstr>
      <vt:lpstr>Choice of topic</vt:lpstr>
      <vt:lpstr>Proposed System </vt:lpstr>
      <vt:lpstr>Methodology</vt:lpstr>
      <vt:lpstr>Proposed System Model </vt:lpstr>
      <vt:lpstr>Proposed Approach</vt:lpstr>
      <vt:lpstr>PowerPoint Presentation</vt:lpstr>
      <vt:lpstr>After selecting appointments for patient  </vt:lpstr>
      <vt:lpstr>After Customer Login Customer will redirect to Customer Dashboard </vt:lpstr>
      <vt:lpstr>After Customer Login Customer will redirect to Customer Dashboard </vt:lpstr>
      <vt:lpstr>After selecting “Add new patient details”           Patient details added successfully  from menu bar </vt:lpstr>
      <vt:lpstr>Patient List         Update Patient List  </vt:lpstr>
      <vt:lpstr>Booking Caretaker          View Details of Caretaker   </vt:lpstr>
      <vt:lpstr>Your Requested Caretaker List </vt:lpstr>
      <vt:lpstr>After Cancellation </vt:lpstr>
      <vt:lpstr>Payment</vt:lpstr>
      <vt:lpstr>Caretaker Dashboard </vt:lpstr>
      <vt:lpstr>Patient Request status       Patient Accepted status  </vt:lpstr>
      <vt:lpstr>Patient Request Rejected status    Reason for rejection  </vt:lpstr>
      <vt:lpstr>Patient history </vt:lpstr>
      <vt:lpstr>System Requirements</vt:lpstr>
      <vt:lpstr>Technologies Used</vt:lpstr>
      <vt:lpstr>Applications</vt:lpstr>
      <vt:lpstr>Conclusion </vt:lpstr>
      <vt:lpstr>Future Scope 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Quick Care Services</dc:title>
  <dc:creator>PRIYANKA</dc:creator>
  <cp:lastModifiedBy>Yash Ahire</cp:lastModifiedBy>
  <cp:revision>118</cp:revision>
  <dcterms:created xsi:type="dcterms:W3CDTF">2022-09-21T13:48:03Z</dcterms:created>
  <dcterms:modified xsi:type="dcterms:W3CDTF">2024-02-20T12:24:37Z</dcterms:modified>
</cp:coreProperties>
</file>

<file path=docProps/thumbnail.jpeg>
</file>